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3"/>
  </p:notesMasterIdLst>
  <p:sldIdLst>
    <p:sldId id="268" r:id="rId2"/>
    <p:sldId id="257" r:id="rId3"/>
    <p:sldId id="275" r:id="rId4"/>
    <p:sldId id="258" r:id="rId5"/>
    <p:sldId id="271" r:id="rId6"/>
    <p:sldId id="270" r:id="rId7"/>
    <p:sldId id="269" r:id="rId8"/>
    <p:sldId id="272" r:id="rId9"/>
    <p:sldId id="276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3310C7-EF04-41AB-87C8-954D5AD01167}">
          <p14:sldIdLst>
            <p14:sldId id="268"/>
            <p14:sldId id="257"/>
            <p14:sldId id="275"/>
            <p14:sldId id="258"/>
            <p14:sldId id="271"/>
            <p14:sldId id="270"/>
            <p14:sldId id="269"/>
            <p14:sldId id="272"/>
            <p14:sldId id="276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94660"/>
  </p:normalViewPr>
  <p:slideViewPr>
    <p:cSldViewPr>
      <p:cViewPr>
        <p:scale>
          <a:sx n="75" d="100"/>
          <a:sy n="75" d="100"/>
        </p:scale>
        <p:origin x="-174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B8617-5E1D-4854-ADF3-24E96F34A467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E0EEB-645D-4E51-A5D2-B0217BC3E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E0EEB-645D-4E51-A5D2-B0217BC3E9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BB1E6BA-C1B3-4B4B-AA85-6D2CA51450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383E55-3FB4-45E9-8267-662D801253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tritionexplorations.org/kids.php" TargetMode="External"/><Relationship Id="rId2" Type="http://schemas.openxmlformats.org/officeDocument/2006/relationships/hyperlink" Target="http://www.sheppardsoftware.com/nutritionforkids/games/foodgroupsgame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how.com/list_6521937_interactive-nutrition-game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endParaRPr lang="en-US" sz="8000" dirty="0" smtClean="0"/>
          </a:p>
          <a:p>
            <a:pPr lvl="5"/>
            <a:r>
              <a:rPr lang="en-US" sz="8000" dirty="0" smtClean="0"/>
              <a:t>FEED ME!!!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7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Now let’s play a game to see how much you know. Click any of the websites to apply what you have learned.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>
                <a:hlinkClick r:id="rId2"/>
              </a:rPr>
              <a:t>http://www.sheppardsoftware.com/nutritionforkids/games/foodgroupsgame.html</a:t>
            </a:r>
            <a:r>
              <a:rPr lang="en-US" dirty="0"/>
              <a:t> </a:t>
            </a:r>
            <a:endParaRPr lang="en-US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www.nutritionexplorations.org/kids.php</a:t>
            </a:r>
            <a:r>
              <a:rPr lang="en-US" dirty="0" smtClean="0"/>
              <a:t> 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www.ehow.com/list_6521937_interactive-nutrition-games.html</a:t>
            </a:r>
            <a:r>
              <a:rPr lang="en-US" dirty="0" smtClean="0"/>
              <a:t> </a:t>
            </a:r>
            <a:endParaRPr lang="en-US" dirty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Today we learned about the basic food groups and what foods are in each group.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Content  Area: Health</a:t>
            </a:r>
          </a:p>
          <a:p>
            <a:pPr marL="0" indent="0">
              <a:buNone/>
            </a:pPr>
            <a:r>
              <a:rPr lang="en-US" sz="2400" b="1" dirty="0" smtClean="0"/>
              <a:t>Grade Level: 2</a:t>
            </a:r>
          </a:p>
          <a:p>
            <a:pPr marL="0" indent="0">
              <a:buNone/>
            </a:pPr>
            <a:r>
              <a:rPr lang="en-US" b="1" dirty="0" smtClean="0"/>
              <a:t>Summary: The purpose of this power point is to help learners identify the four basic food groups. </a:t>
            </a:r>
          </a:p>
          <a:p>
            <a:pPr marL="0" indent="0">
              <a:buNone/>
            </a:pPr>
            <a:r>
              <a:rPr lang="en-US" sz="2400" b="1" dirty="0" smtClean="0"/>
              <a:t>Learning Objectives: the learner will be able to list the four food groups and give examples for each.</a:t>
            </a:r>
          </a:p>
          <a:p>
            <a:pPr marL="0" indent="0">
              <a:buNone/>
            </a:pPr>
            <a:r>
              <a:rPr lang="en-US" b="1" dirty="0" smtClean="0"/>
              <a:t>Content Standard</a:t>
            </a:r>
            <a:r>
              <a:rPr lang="en-US" b="1" smtClean="0"/>
              <a:t>: 2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Accomplishments: students will be able to match foods to their food group.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ME!!!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PRYAMID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90700"/>
            <a:ext cx="38385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4288" y="2209800"/>
            <a:ext cx="3200400" cy="360273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DIARY</a:t>
            </a:r>
          </a:p>
          <a:p>
            <a:pPr lvl="1"/>
            <a:r>
              <a:rPr lang="en-US" dirty="0" smtClean="0"/>
              <a:t>MEATS</a:t>
            </a:r>
          </a:p>
          <a:p>
            <a:pPr lvl="1"/>
            <a:r>
              <a:rPr lang="en-US" dirty="0" smtClean="0"/>
              <a:t>BREAD</a:t>
            </a:r>
          </a:p>
          <a:p>
            <a:pPr lvl="1"/>
            <a:r>
              <a:rPr lang="en-US" dirty="0" smtClean="0"/>
              <a:t>FRUITS and VEGETABLES</a:t>
            </a:r>
          </a:p>
          <a:p>
            <a:pPr lvl="1"/>
            <a:r>
              <a:rPr lang="en-US" dirty="0" smtClean="0"/>
              <a:t>GRAINS		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basic Food Groups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Examples: milk, yogurt, cheese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2200847" cy="122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8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Examples: chicken nuggets, fish, hot dogs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938" y="3066151"/>
            <a:ext cx="1713124" cy="171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7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 biscuits, cornbread, rolls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bREAD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1786283" cy="147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3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 apples, carrots, bananas, broccoli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 and VEGETABLES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08679"/>
            <a:ext cx="1743075" cy="116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65400"/>
            <a:ext cx="1219201" cy="162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4902201"/>
            <a:ext cx="1536700" cy="102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6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 cereal, oats,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23717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8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1720</TotalTime>
  <Words>184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Grid</vt:lpstr>
      <vt:lpstr>PowerPoint Presentation</vt:lpstr>
      <vt:lpstr>FEED ME!!!</vt:lpstr>
      <vt:lpstr>MY PRYAMID</vt:lpstr>
      <vt:lpstr> basic Food Groups </vt:lpstr>
      <vt:lpstr>DAIRY </vt:lpstr>
      <vt:lpstr>MEATS</vt:lpstr>
      <vt:lpstr>bREAD</vt:lpstr>
      <vt:lpstr>FRUITS and VEGETABLES</vt:lpstr>
      <vt:lpstr>GRAINS</vt:lpstr>
      <vt:lpstr>Fun with food</vt:lpstr>
      <vt:lpstr>review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TXT DRIVE</dc:title>
  <dc:creator>Liggins</dc:creator>
  <cp:lastModifiedBy>Liggins</cp:lastModifiedBy>
  <cp:revision>35</cp:revision>
  <dcterms:created xsi:type="dcterms:W3CDTF">2011-10-23T01:01:39Z</dcterms:created>
  <dcterms:modified xsi:type="dcterms:W3CDTF">2012-12-03T01:34:07Z</dcterms:modified>
</cp:coreProperties>
</file>